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90" r:id="rId5"/>
    <p:sldId id="268" r:id="rId6"/>
    <p:sldId id="288" r:id="rId7"/>
    <p:sldId id="289" r:id="rId8"/>
    <p:sldId id="265" r:id="rId9"/>
    <p:sldId id="266" r:id="rId10"/>
    <p:sldId id="292" r:id="rId11"/>
    <p:sldId id="294" r:id="rId12"/>
    <p:sldId id="293" r:id="rId13"/>
    <p:sldId id="300" r:id="rId14"/>
    <p:sldId id="301" r:id="rId15"/>
    <p:sldId id="297" r:id="rId16"/>
    <p:sldId id="305" r:id="rId17"/>
    <p:sldId id="307" r:id="rId18"/>
    <p:sldId id="306" r:id="rId19"/>
    <p:sldId id="308" r:id="rId20"/>
    <p:sldId id="309" r:id="rId21"/>
    <p:sldId id="264" r:id="rId22"/>
    <p:sldId id="263" r:id="rId23"/>
    <p:sldId id="267" r:id="rId24"/>
    <p:sldId id="262" r:id="rId25"/>
    <p:sldId id="261" r:id="rId26"/>
    <p:sldId id="260" r:id="rId27"/>
    <p:sldId id="273" r:id="rId28"/>
    <p:sldId id="277" r:id="rId29"/>
    <p:sldId id="274" r:id="rId30"/>
    <p:sldId id="272" r:id="rId31"/>
    <p:sldId id="276" r:id="rId32"/>
    <p:sldId id="275" r:id="rId33"/>
    <p:sldId id="270" r:id="rId34"/>
    <p:sldId id="269" r:id="rId35"/>
    <p:sldId id="282" r:id="rId36"/>
    <p:sldId id="28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02" y="-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dn.culture.ru/images/6329266c-b5c2-593a-9982-f4523cb50a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МБДОУ ДС №2 «Крепыш»  г. Кузнецка</a:t>
            </a:r>
            <a:br>
              <a:rPr lang="ru-RU" sz="2200" dirty="0" smtClean="0"/>
            </a:br>
            <a:r>
              <a:rPr lang="ru-RU" sz="4000" dirty="0" smtClean="0"/>
              <a:t>Проект</a:t>
            </a:r>
            <a:r>
              <a:rPr lang="ru-RU" sz="3600" dirty="0" smtClean="0"/>
              <a:t>   м</a:t>
            </a:r>
            <a:r>
              <a:rPr lang="ru-RU" sz="4000" dirty="0" smtClean="0"/>
              <a:t>ини-</a:t>
            </a:r>
            <a:r>
              <a:rPr lang="ru-RU" dirty="0" smtClean="0"/>
              <a:t> музей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«Наши </a:t>
            </a:r>
            <a:r>
              <a:rPr lang="ru-RU" dirty="0" smtClean="0"/>
              <a:t>сказки»</a:t>
            </a:r>
            <a:br>
              <a:rPr lang="ru-RU" dirty="0" smtClean="0"/>
            </a:br>
            <a:r>
              <a:rPr lang="ru-RU" sz="2200" dirty="0" smtClean="0"/>
              <a:t>в группе раннего возраста №3 «Солнышко»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571604" y="5269700"/>
            <a:ext cx="7572396" cy="137401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                                                      Презентацию подготовили:</a:t>
            </a:r>
          </a:p>
          <a:p>
            <a:r>
              <a:rPr lang="ru-RU" sz="1800" dirty="0" smtClean="0"/>
              <a:t>                                                                                                   Николаева Н.В</a:t>
            </a:r>
          </a:p>
          <a:p>
            <a:r>
              <a:rPr lang="ru-RU" sz="1800" dirty="0" smtClean="0"/>
              <a:t>                                                                                               Уланова ГВ </a:t>
            </a:r>
          </a:p>
          <a:p>
            <a:r>
              <a:rPr lang="ru-RU" sz="1800" dirty="0" smtClean="0"/>
              <a:t>г. Кузнецк, 2024</a:t>
            </a:r>
          </a:p>
          <a:p>
            <a:endParaRPr lang="ru-RU" sz="1800" dirty="0"/>
          </a:p>
        </p:txBody>
      </p:sp>
      <p:pic>
        <p:nvPicPr>
          <p:cNvPr id="1026" name="Picture 2" descr="C:\Users\ооо\Desktop\1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85992"/>
            <a:ext cx="3714776" cy="2766999"/>
          </a:xfrm>
          <a:prstGeom prst="rect">
            <a:avLst/>
          </a:prstGeom>
          <a:noFill/>
        </p:spPr>
      </p:pic>
      <p:pic>
        <p:nvPicPr>
          <p:cNvPr id="1027" name="Picture 3" descr="C:\Users\ооо\Desktop\3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14554"/>
            <a:ext cx="400052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Календарный план мероприятий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Ноябрь(1.11.24- 15.11.24</a:t>
            </a:r>
            <a:r>
              <a:rPr lang="ru-RU" sz="1800" dirty="0" smtClean="0"/>
              <a:t>)(</a:t>
            </a:r>
            <a:r>
              <a:rPr lang="ru-RU" sz="2000" dirty="0" smtClean="0"/>
              <a:t> Курочка Ряба</a:t>
            </a:r>
            <a:r>
              <a:rPr lang="ru-RU" sz="1800" dirty="0" smtClean="0"/>
              <a:t>)</a:t>
            </a:r>
          </a:p>
          <a:p>
            <a:r>
              <a:rPr lang="ru-RU" sz="2800" dirty="0" smtClean="0"/>
              <a:t>Рассказывание сказки воспитателем</a:t>
            </a:r>
          </a:p>
          <a:p>
            <a:r>
              <a:rPr lang="ru-RU" sz="2800" dirty="0" smtClean="0"/>
              <a:t>Рассматривание  иллюстраций</a:t>
            </a:r>
          </a:p>
          <a:p>
            <a:r>
              <a:rPr lang="ru-RU" sz="2800" dirty="0" smtClean="0"/>
              <a:t>Пальчиковая игра « Курочка Ряба»</a:t>
            </a:r>
          </a:p>
          <a:p>
            <a:r>
              <a:rPr lang="ru-RU" sz="2800" dirty="0" smtClean="0"/>
              <a:t>Д/и «Сложи картинку»</a:t>
            </a:r>
          </a:p>
          <a:p>
            <a:r>
              <a:rPr lang="ru-RU" sz="2800" dirty="0" smtClean="0"/>
              <a:t>Игр/упр « Мое настроение»-этюды </a:t>
            </a:r>
          </a:p>
          <a:p>
            <a:r>
              <a:rPr lang="ru-RU" sz="2800" dirty="0" smtClean="0"/>
              <a:t>И/упр «Выложи сказку»</a:t>
            </a:r>
          </a:p>
          <a:p>
            <a:r>
              <a:rPr lang="ru-RU" sz="2800" dirty="0" smtClean="0"/>
              <a:t>Самостоятельное рассказывание  сказки детьми</a:t>
            </a:r>
          </a:p>
          <a:p>
            <a:r>
              <a:rPr lang="ru-RU" sz="2800" dirty="0" smtClean="0"/>
              <a:t>Шумовой театр</a:t>
            </a:r>
          </a:p>
          <a:p>
            <a:r>
              <a:rPr lang="ru-RU" sz="2800" dirty="0" smtClean="0"/>
              <a:t>Инсценировка  сказки</a:t>
            </a:r>
          </a:p>
          <a:p>
            <a:r>
              <a:rPr lang="ru-RU" sz="2800" dirty="0" smtClean="0"/>
              <a:t>Под /игра «Вышла курочка гулять»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67" y="0"/>
            <a:ext cx="921546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81184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Ноябрь (18.11.24-29.11.24)  «Репка»</a:t>
            </a:r>
          </a:p>
          <a:p>
            <a:r>
              <a:rPr lang="ru-RU" sz="2000" dirty="0" smtClean="0"/>
              <a:t>Чтение сказки</a:t>
            </a:r>
          </a:p>
          <a:p>
            <a:r>
              <a:rPr lang="ru-RU" sz="2000" dirty="0" smtClean="0"/>
              <a:t>Рассматривание иллюстраций</a:t>
            </a:r>
          </a:p>
          <a:p>
            <a:r>
              <a:rPr lang="ru-RU" sz="2000" dirty="0" smtClean="0"/>
              <a:t>Беседа « Домашние животные»</a:t>
            </a:r>
          </a:p>
          <a:p>
            <a:r>
              <a:rPr lang="ru-RU" sz="2000" dirty="0" smtClean="0"/>
              <a:t>И/упр «Угадай на вкус овощ»</a:t>
            </a:r>
          </a:p>
          <a:p>
            <a:r>
              <a:rPr lang="ru-RU" sz="2000" dirty="0" smtClean="0"/>
              <a:t>Дид/игра «Кто за кем?»</a:t>
            </a:r>
          </a:p>
          <a:p>
            <a:r>
              <a:rPr lang="ru-RU" sz="2000" dirty="0" smtClean="0"/>
              <a:t>Игр/упр « Пройди как...» (кошечка,собачка,мышка)</a:t>
            </a:r>
          </a:p>
          <a:p>
            <a:r>
              <a:rPr lang="ru-RU" sz="2000" dirty="0" smtClean="0"/>
              <a:t>Игр/упр «Кто как кричит»</a:t>
            </a:r>
          </a:p>
          <a:p>
            <a:r>
              <a:rPr lang="ru-RU" sz="2000" dirty="0" smtClean="0"/>
              <a:t>Динамическая пауза «Посадили репку в огороде»</a:t>
            </a:r>
          </a:p>
          <a:p>
            <a:r>
              <a:rPr lang="ru-RU" sz="2000" dirty="0" smtClean="0"/>
              <a:t>Под/игра «Мыши водят хоровод»</a:t>
            </a:r>
          </a:p>
          <a:p>
            <a:r>
              <a:rPr lang="ru-RU" sz="2000" dirty="0" smtClean="0"/>
              <a:t>Пальчиковые игры « Репка» ,«Кошка», « Вот кулак»</a:t>
            </a:r>
          </a:p>
          <a:p>
            <a:r>
              <a:rPr lang="ru-RU" sz="2000" dirty="0" smtClean="0"/>
              <a:t>Рисование «Репка»</a:t>
            </a:r>
          </a:p>
          <a:p>
            <a:r>
              <a:rPr lang="ru-RU" sz="2000" dirty="0" smtClean="0"/>
              <a:t>Игра «Сказка на липучка»</a:t>
            </a:r>
          </a:p>
          <a:p>
            <a:r>
              <a:rPr lang="ru-RU" sz="2000" dirty="0" smtClean="0"/>
              <a:t>Настольный театр «Репка»</a:t>
            </a:r>
          </a:p>
          <a:p>
            <a:r>
              <a:rPr lang="ru-RU" sz="2000" dirty="0" smtClean="0"/>
              <a:t>Инсценировка  сказки </a:t>
            </a:r>
          </a:p>
          <a:p>
            <a:r>
              <a:rPr lang="ru-RU" sz="2000" dirty="0" smtClean="0"/>
              <a:t>Раскраски на тему «Репка»</a:t>
            </a:r>
          </a:p>
          <a:p>
            <a:r>
              <a:rPr lang="ru-RU" sz="2000" dirty="0" smtClean="0"/>
              <a:t>Создание </a:t>
            </a:r>
            <a:r>
              <a:rPr lang="ru-RU" sz="2000" dirty="0" smtClean="0"/>
              <a:t>мини-музея, знакомство с правилами поведения(Бережное отношение к экспонатам  музея, поиграл – положи на место, играть вместе –весело)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3" y="0"/>
            <a:ext cx="964406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Декабрь (2.12.24-13.12.24)Теремок</a:t>
            </a:r>
          </a:p>
          <a:p>
            <a:r>
              <a:rPr lang="ru-RU" sz="2000" dirty="0" smtClean="0"/>
              <a:t>чтение сказки</a:t>
            </a:r>
          </a:p>
          <a:p>
            <a:r>
              <a:rPr lang="ru-RU" sz="2000" dirty="0" smtClean="0"/>
              <a:t>Рассматривание иллюстраций</a:t>
            </a:r>
          </a:p>
          <a:p>
            <a:r>
              <a:rPr lang="ru-RU" sz="2000" dirty="0" smtClean="0"/>
              <a:t>Просмотр мультфильма</a:t>
            </a:r>
          </a:p>
          <a:p>
            <a:r>
              <a:rPr lang="ru-RU" sz="2000" dirty="0" smtClean="0"/>
              <a:t>Дид/и «Сложи картинку»</a:t>
            </a:r>
          </a:p>
          <a:p>
            <a:r>
              <a:rPr lang="ru-RU" sz="2000" dirty="0" smtClean="0"/>
              <a:t>Дид/упр « Выложи сказку»-последовательность</a:t>
            </a:r>
          </a:p>
          <a:p>
            <a:r>
              <a:rPr lang="ru-RU" sz="2000" dirty="0" smtClean="0"/>
              <a:t>И/упр «Расставь животных по росту»</a:t>
            </a:r>
          </a:p>
          <a:p>
            <a:r>
              <a:rPr lang="ru-RU" sz="2000" dirty="0" smtClean="0"/>
              <a:t>Пальчиковый театр-разыгрывание отдельных диалогов</a:t>
            </a:r>
          </a:p>
          <a:p>
            <a:r>
              <a:rPr lang="ru-RU" sz="2000" dirty="0" smtClean="0"/>
              <a:t>Коллективное конструирование Теремка</a:t>
            </a:r>
          </a:p>
          <a:p>
            <a:r>
              <a:rPr lang="ru-RU" sz="2000" dirty="0" smtClean="0"/>
              <a:t>Конструирование  мебель для теремка</a:t>
            </a:r>
          </a:p>
          <a:p>
            <a:r>
              <a:rPr lang="ru-RU" sz="2000" dirty="0" smtClean="0"/>
              <a:t>Раскраски по сказке</a:t>
            </a:r>
          </a:p>
          <a:p>
            <a:r>
              <a:rPr lang="ru-RU" sz="2000" dirty="0" smtClean="0"/>
              <a:t>Показ настольного театра</a:t>
            </a:r>
          </a:p>
          <a:p>
            <a:r>
              <a:rPr lang="ru-RU" sz="2000" dirty="0" smtClean="0"/>
              <a:t>Показ магнитного театра совместно с детьми</a:t>
            </a:r>
          </a:p>
          <a:p>
            <a:r>
              <a:rPr lang="ru-RU" sz="2000" dirty="0" smtClean="0"/>
              <a:t>Дид/упр «Скажи как ..»( герои сказки)</a:t>
            </a:r>
          </a:p>
          <a:p>
            <a:r>
              <a:rPr lang="ru-RU" sz="2000" dirty="0" smtClean="0"/>
              <a:t>Дид/упр на имитацию движений героев сказки </a:t>
            </a:r>
          </a:p>
          <a:p>
            <a:r>
              <a:rPr lang="ru-RU" sz="2000" dirty="0" smtClean="0"/>
              <a:t>Инсценировка сказки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3" y="0"/>
            <a:ext cx="964406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ru-RU" dirty="0" smtClean="0"/>
              <a:t>Декабрь (16.12.24-27.12.24)</a:t>
            </a:r>
          </a:p>
          <a:p>
            <a:r>
              <a:rPr lang="ru-RU" sz="2000" dirty="0" smtClean="0"/>
              <a:t>Чтение сказки «Снегурушка и лиса»(в обработке А. Толстого)</a:t>
            </a:r>
          </a:p>
          <a:p>
            <a:r>
              <a:rPr lang="ru-RU" sz="2000" dirty="0" smtClean="0"/>
              <a:t>Рассматривание иллюстраций</a:t>
            </a:r>
          </a:p>
          <a:p>
            <a:r>
              <a:rPr lang="ru-RU" sz="2000" dirty="0" smtClean="0"/>
              <a:t>Д/и «Сложи картинку»</a:t>
            </a:r>
          </a:p>
          <a:p>
            <a:r>
              <a:rPr lang="ru-RU" sz="2000" dirty="0" smtClean="0"/>
              <a:t>Рассуждалки « Сможет ли Снегурушка из снега жить у нас в музее»</a:t>
            </a:r>
          </a:p>
          <a:p>
            <a:r>
              <a:rPr lang="ru-RU" sz="2000" dirty="0" smtClean="0"/>
              <a:t>Прослушивание грамзаписи</a:t>
            </a:r>
          </a:p>
          <a:p>
            <a:r>
              <a:rPr lang="ru-RU" sz="2000" dirty="0" smtClean="0"/>
              <a:t>И/упр « Скажи как, лисичка..(волк,медведь-интонационная выразительность</a:t>
            </a:r>
          </a:p>
          <a:p>
            <a:r>
              <a:rPr lang="ru-RU" sz="2000" dirty="0" smtClean="0"/>
              <a:t>И/упр « Выложи сказку»</a:t>
            </a:r>
          </a:p>
          <a:p>
            <a:r>
              <a:rPr lang="ru-RU" sz="2000" dirty="0" smtClean="0"/>
              <a:t>И/упр « Изобрази животного»</a:t>
            </a:r>
          </a:p>
          <a:p>
            <a:r>
              <a:rPr lang="ru-RU" sz="2000" dirty="0" smtClean="0"/>
              <a:t>-беседа «Животные леса»</a:t>
            </a:r>
          </a:p>
          <a:p>
            <a:r>
              <a:rPr lang="ru-RU" sz="2000" dirty="0" smtClean="0"/>
              <a:t>Просмотр кукольного театра « Снегурушка и лиса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Вечер сказок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3" y="0"/>
            <a:ext cx="964406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ru-RU" sz="2000" b="1" dirty="0" smtClean="0"/>
              <a:t>Январь .  Заюшкина избушка</a:t>
            </a:r>
          </a:p>
          <a:p>
            <a:r>
              <a:rPr lang="ru-RU" sz="2000" dirty="0" smtClean="0"/>
              <a:t>Занятия .Рисование. Тема:Петушок</a:t>
            </a:r>
          </a:p>
          <a:p>
            <a:r>
              <a:rPr lang="ru-RU" sz="2000" dirty="0" smtClean="0"/>
              <a:t>Занятия .Лепка «Окошко для домика петушка»</a:t>
            </a:r>
          </a:p>
          <a:p>
            <a:r>
              <a:rPr lang="ru-RU" sz="2000" dirty="0" smtClean="0"/>
              <a:t>Чтение сказки</a:t>
            </a:r>
          </a:p>
          <a:p>
            <a:r>
              <a:rPr lang="ru-RU" sz="2000" dirty="0" smtClean="0"/>
              <a:t>Рассматривание иллюстраций</a:t>
            </a:r>
          </a:p>
          <a:p>
            <a:r>
              <a:rPr lang="ru-RU" sz="2000" dirty="0" smtClean="0"/>
              <a:t>Прослушивание грамзаписи</a:t>
            </a:r>
          </a:p>
          <a:p>
            <a:r>
              <a:rPr lang="ru-RU" sz="2000" dirty="0" smtClean="0"/>
              <a:t>Просмотр кукольного театра</a:t>
            </a:r>
          </a:p>
          <a:p>
            <a:r>
              <a:rPr lang="ru-RU" sz="2000" dirty="0" smtClean="0"/>
              <a:t>Дид/игра «Сложи картинку»</a:t>
            </a:r>
          </a:p>
          <a:p>
            <a:r>
              <a:rPr lang="ru-RU" sz="2000" dirty="0" smtClean="0"/>
              <a:t>Под\игра «Зайка серенький сидит»,  «Лиса и зайцы»</a:t>
            </a:r>
          </a:p>
          <a:p>
            <a:r>
              <a:rPr lang="ru-RU" sz="2000" dirty="0" smtClean="0"/>
              <a:t>Настольный театр</a:t>
            </a:r>
          </a:p>
          <a:p>
            <a:r>
              <a:rPr lang="ru-RU" sz="2000" dirty="0" smtClean="0"/>
              <a:t>Игр/упр «Изобрази животного»</a:t>
            </a:r>
          </a:p>
          <a:p>
            <a:r>
              <a:rPr lang="ru-RU" sz="2000" dirty="0" smtClean="0"/>
              <a:t>Игр/упр « Скажи, как герои сказки»-  </a:t>
            </a:r>
          </a:p>
          <a:p>
            <a:r>
              <a:rPr lang="ru-RU" sz="2000" dirty="0" smtClean="0"/>
              <a:t>Дид/упр « Выложи сказку»</a:t>
            </a:r>
          </a:p>
          <a:p>
            <a:r>
              <a:rPr lang="ru-RU" sz="2000" dirty="0" smtClean="0"/>
              <a:t>Этюды на эмоции</a:t>
            </a:r>
          </a:p>
          <a:p>
            <a:r>
              <a:rPr lang="ru-RU" sz="2000" dirty="0" smtClean="0"/>
              <a:t>Конструирование –дорожка для зайчика, домик для зайчика</a:t>
            </a:r>
          </a:p>
          <a:p>
            <a:r>
              <a:rPr lang="ru-RU" sz="2000" dirty="0" smtClean="0"/>
              <a:t>Разыгрывание отдельных диалогов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3" y="0"/>
            <a:ext cx="964406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 lnSpcReduction="10000"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Чтение сказки «Колобок»</a:t>
            </a:r>
          </a:p>
          <a:p>
            <a:r>
              <a:rPr lang="ru-RU" sz="2000" dirty="0" smtClean="0"/>
              <a:t>Рассматривание  </a:t>
            </a:r>
            <a:r>
              <a:rPr lang="ru-RU" sz="2000" dirty="0" smtClean="0"/>
              <a:t>иллюстраций</a:t>
            </a:r>
          </a:p>
          <a:p>
            <a:r>
              <a:rPr lang="ru-RU" sz="2000" dirty="0" smtClean="0"/>
              <a:t>Беседа по сказке с элементами пересказа</a:t>
            </a:r>
            <a:endParaRPr lang="ru-RU" sz="2000" dirty="0" smtClean="0"/>
          </a:p>
          <a:p>
            <a:r>
              <a:rPr lang="ru-RU" sz="2000" dirty="0" smtClean="0"/>
              <a:t>Дидактические игры : « Сложи картинку», « Выложи сказку», « Отгадай из какой сказки герой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Рассуждалки « Может ли снежный колобок поселиться у нас в музее»</a:t>
            </a:r>
            <a:endParaRPr lang="ru-RU" sz="2000" dirty="0" smtClean="0"/>
          </a:p>
          <a:p>
            <a:r>
              <a:rPr lang="ru-RU" sz="2000" dirty="0" smtClean="0"/>
              <a:t>Пальчиковая игра «Мы лепили колобок»</a:t>
            </a:r>
            <a:endParaRPr lang="ru-RU" sz="2000" dirty="0" smtClean="0"/>
          </a:p>
          <a:p>
            <a:r>
              <a:rPr lang="ru-RU" sz="2000" dirty="0" smtClean="0"/>
              <a:t>Просмотр мультфильма</a:t>
            </a:r>
          </a:p>
          <a:p>
            <a:r>
              <a:rPr lang="ru-RU" sz="2000" dirty="0" smtClean="0"/>
              <a:t>Рисование в совместной деятельности «Колобок катится по дорожке</a:t>
            </a:r>
          </a:p>
          <a:p>
            <a:r>
              <a:rPr lang="ru-RU" sz="2000" dirty="0" smtClean="0"/>
              <a:t>Познавательно-иследовательская деятельность « Испекем колобков», «Бумажные колобки»</a:t>
            </a:r>
          </a:p>
          <a:p>
            <a:r>
              <a:rPr lang="ru-RU" sz="2000" dirty="0" smtClean="0"/>
              <a:t>и/упр «Подуй на колобка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Разыгрывание отдельных диалогов героев (театр на ложках «Колобок»</a:t>
            </a:r>
          </a:p>
          <a:p>
            <a:r>
              <a:rPr lang="ru-RU" sz="2000" dirty="0" smtClean="0"/>
              <a:t>Настольный   т еатр </a:t>
            </a:r>
          </a:p>
          <a:p>
            <a:r>
              <a:rPr lang="ru-RU" sz="2000" dirty="0" smtClean="0"/>
              <a:t>Под/и «По ровненькой дорожке»</a:t>
            </a:r>
          </a:p>
          <a:p>
            <a:r>
              <a:rPr lang="ru-RU" sz="2000" dirty="0" smtClean="0"/>
              <a:t>Инсценировка отдельных далогов сказки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Февраль (с 3 .02.25- 14.02.25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64406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571504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Февраль с 17 по 28 .02.25  Козлятки и волк</a:t>
            </a:r>
            <a:br>
              <a:rPr lang="ru-RU" sz="2800" dirty="0" smtClean="0"/>
            </a:br>
            <a:r>
              <a:rPr lang="ru-RU" sz="2800" dirty="0" smtClean="0"/>
              <a:t>    </a:t>
            </a:r>
            <a:r>
              <a:rPr lang="ru-RU" sz="2800" dirty="0" smtClean="0"/>
              <a:t>чтение сказки </a:t>
            </a:r>
            <a:br>
              <a:rPr lang="ru-RU" sz="2800" dirty="0" smtClean="0"/>
            </a:br>
            <a:r>
              <a:rPr lang="ru-RU" sz="2800" dirty="0" smtClean="0"/>
              <a:t>Рассматривание иллюстраций</a:t>
            </a:r>
            <a:br>
              <a:rPr lang="ru-RU" sz="2800" dirty="0" smtClean="0"/>
            </a:br>
            <a:r>
              <a:rPr lang="ru-RU" sz="2800" dirty="0" smtClean="0"/>
              <a:t>Показ настольного театра</a:t>
            </a:r>
            <a:br>
              <a:rPr lang="ru-RU" sz="2800" dirty="0" smtClean="0"/>
            </a:br>
            <a:r>
              <a:rPr lang="ru-RU" sz="2800" dirty="0" smtClean="0"/>
              <a:t>Беседа «Дикие и домашние животные»</a:t>
            </a:r>
            <a:br>
              <a:rPr lang="ru-RU" sz="2800" dirty="0" smtClean="0"/>
            </a:br>
            <a:r>
              <a:rPr lang="ru-RU" sz="2800" dirty="0" smtClean="0"/>
              <a:t>Пальчиковая игра «Коза-дереза»</a:t>
            </a:r>
            <a:br>
              <a:rPr lang="ru-RU" sz="2800" dirty="0" smtClean="0"/>
            </a:br>
            <a:r>
              <a:rPr lang="ru-RU" sz="2800" dirty="0" smtClean="0"/>
              <a:t>Магнитный театр «Волк и козлята»</a:t>
            </a:r>
            <a:br>
              <a:rPr lang="ru-RU" sz="2800" dirty="0" smtClean="0"/>
            </a:br>
            <a:r>
              <a:rPr lang="ru-RU" sz="2800" dirty="0" smtClean="0"/>
              <a:t>Конструирование «Домик для козлят»</a:t>
            </a:r>
            <a:br>
              <a:rPr lang="ru-RU" sz="2800" dirty="0" smtClean="0"/>
            </a:br>
            <a:r>
              <a:rPr lang="ru-RU" sz="2800" dirty="0" smtClean="0"/>
              <a:t>Д/и «Чья песенка», «Из какой сказки герой», «Сложи картинку».</a:t>
            </a:r>
            <a:br>
              <a:rPr lang="ru-RU" sz="2800" dirty="0" smtClean="0"/>
            </a:br>
            <a:r>
              <a:rPr lang="ru-RU" sz="2800" dirty="0" smtClean="0"/>
              <a:t>Показ настольного театра</a:t>
            </a:r>
            <a:br>
              <a:rPr lang="ru-RU" sz="2800" dirty="0" smtClean="0"/>
            </a:br>
            <a:r>
              <a:rPr lang="ru-RU" sz="2800" dirty="0" smtClean="0"/>
              <a:t>Развлечение «Вгостях у сказки»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3" y="0"/>
            <a:ext cx="964406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Наше   творчество</a:t>
            </a:r>
            <a:endParaRPr lang="ru-RU" dirty="0"/>
          </a:p>
        </p:txBody>
      </p:sp>
      <p:pic>
        <p:nvPicPr>
          <p:cNvPr id="5" name="Рисунок 4" descr="20250214_1228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4422"/>
            <a:ext cx="3071802" cy="2571768"/>
          </a:xfrm>
          <a:prstGeom prst="rect">
            <a:avLst/>
          </a:prstGeom>
        </p:spPr>
      </p:pic>
      <p:pic>
        <p:nvPicPr>
          <p:cNvPr id="6" name="Рисунок 5" descr="20250214_122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214422"/>
            <a:ext cx="3714776" cy="2500330"/>
          </a:xfrm>
          <a:prstGeom prst="rect">
            <a:avLst/>
          </a:prstGeom>
        </p:spPr>
      </p:pic>
      <p:pic>
        <p:nvPicPr>
          <p:cNvPr id="7" name="Рисунок 6" descr="20250214_0713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4000504"/>
            <a:ext cx="4071966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3" y="0"/>
            <a:ext cx="964406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20250131_091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893001" y="1750201"/>
            <a:ext cx="5357838" cy="4143404"/>
          </a:xfrm>
          <a:prstGeom prst="rect">
            <a:avLst/>
          </a:prstGeom>
        </p:spPr>
      </p:pic>
      <p:pic>
        <p:nvPicPr>
          <p:cNvPr id="6" name="Рисунок 5" descr="20250131_102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285992"/>
            <a:ext cx="4143404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3" y="0"/>
            <a:ext cx="964406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Познавательно-исследовательская деятельность</a:t>
            </a:r>
            <a:endParaRPr lang="ru-RU" sz="2800" dirty="0"/>
          </a:p>
        </p:txBody>
      </p:sp>
      <p:pic>
        <p:nvPicPr>
          <p:cNvPr id="5" name="Рисунок 4" descr="-5332770036714171200_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1142984"/>
            <a:ext cx="3429024" cy="3286148"/>
          </a:xfrm>
          <a:prstGeom prst="rect">
            <a:avLst/>
          </a:prstGeom>
        </p:spPr>
      </p:pic>
      <p:pic>
        <p:nvPicPr>
          <p:cNvPr id="6" name="Рисунок 5" descr="-5332438190361013699_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142984"/>
            <a:ext cx="3214710" cy="3357586"/>
          </a:xfrm>
          <a:prstGeom prst="rect">
            <a:avLst/>
          </a:prstGeom>
        </p:spPr>
      </p:pic>
      <p:pic>
        <p:nvPicPr>
          <p:cNvPr id="7" name="Рисунок 6" descr="-5332770036714171202_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857628"/>
            <a:ext cx="3000396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   мини-музей</a:t>
            </a:r>
            <a:endParaRPr lang="ru-RU" dirty="0"/>
          </a:p>
        </p:txBody>
      </p:sp>
      <p:pic>
        <p:nvPicPr>
          <p:cNvPr id="7" name="Содержимое 6" descr="20241203_1238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991932" y="1079845"/>
            <a:ext cx="5429266" cy="6127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3" y="0"/>
            <a:ext cx="964406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Колобков мы напечем,</a:t>
            </a:r>
            <a:br>
              <a:rPr lang="ru-RU" dirty="0" smtClean="0"/>
            </a:br>
            <a:r>
              <a:rPr lang="ru-RU" dirty="0" smtClean="0"/>
              <a:t>всех соседей позовем.</a:t>
            </a:r>
            <a:endParaRPr lang="ru-RU" dirty="0"/>
          </a:p>
        </p:txBody>
      </p:sp>
      <p:pic>
        <p:nvPicPr>
          <p:cNvPr id="5" name="Рисунок 4" descr="-5332770036714171203_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1285860"/>
            <a:ext cx="2714644" cy="3429024"/>
          </a:xfrm>
          <a:prstGeom prst="rect">
            <a:avLst/>
          </a:prstGeom>
        </p:spPr>
      </p:pic>
      <p:pic>
        <p:nvPicPr>
          <p:cNvPr id="6" name="Рисунок 5" descr="-5332438190361013701_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214422"/>
            <a:ext cx="2928958" cy="3429024"/>
          </a:xfrm>
          <a:prstGeom prst="rect">
            <a:avLst/>
          </a:prstGeom>
        </p:spPr>
      </p:pic>
      <p:pic>
        <p:nvPicPr>
          <p:cNvPr id="7" name="Рисунок 6" descr="-5332438190361013700_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3714752"/>
            <a:ext cx="2643206" cy="2857496"/>
          </a:xfrm>
          <a:prstGeom prst="rect">
            <a:avLst/>
          </a:prstGeom>
        </p:spPr>
      </p:pic>
      <p:pic>
        <p:nvPicPr>
          <p:cNvPr id="8" name="Рисунок 7" descr="-5332470565824489752_1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4572008"/>
            <a:ext cx="3286148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Рассматривание иллюстраций к сказкам</a:t>
            </a:r>
            <a:endParaRPr lang="ru-RU" dirty="0"/>
          </a:p>
        </p:txBody>
      </p:sp>
      <p:pic>
        <p:nvPicPr>
          <p:cNvPr id="5" name="Содержимое 4" descr="20241018_1107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в гости  к нам пришла</a:t>
            </a:r>
            <a:endParaRPr lang="ru-RU" dirty="0"/>
          </a:p>
        </p:txBody>
      </p:sp>
      <p:pic>
        <p:nvPicPr>
          <p:cNvPr id="5" name="Содержимое 4" descr="20241115_1114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001682" y="1713037"/>
            <a:ext cx="5237440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Маленькие  артисты</a:t>
            </a:r>
            <a:endParaRPr lang="ru-RU" dirty="0"/>
          </a:p>
        </p:txBody>
      </p:sp>
      <p:pic>
        <p:nvPicPr>
          <p:cNvPr id="2050" name="Picture 2" descr="C:\Users\ооо\Desktop\20241115_100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80314" y="2406306"/>
            <a:ext cx="4714908" cy="333127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ооо\Desktop\IMG-8a1b8dc3b9dd4d6a354bc6682c82384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14488"/>
            <a:ext cx="503009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Ну-ка вместе,ну-ка дружно,</a:t>
            </a:r>
            <a:br>
              <a:rPr lang="ru-RU" sz="2800" dirty="0" smtClean="0"/>
            </a:br>
            <a:r>
              <a:rPr lang="ru-RU" sz="2800" dirty="0" smtClean="0"/>
              <a:t>Репку вытащить нам нужно.</a:t>
            </a:r>
            <a:endParaRPr lang="ru-RU" sz="2800" dirty="0"/>
          </a:p>
        </p:txBody>
      </p:sp>
      <p:pic>
        <p:nvPicPr>
          <p:cNvPr id="6" name="Содержимое 5" descr="20241115_0954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Рассказываем сказки</a:t>
            </a:r>
            <a:endParaRPr lang="ru-RU" sz="5400" dirty="0"/>
          </a:p>
        </p:txBody>
      </p:sp>
      <p:pic>
        <p:nvPicPr>
          <p:cNvPr id="5" name="Содержимое 4" descr="20241018_1112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118422" y="2118630"/>
            <a:ext cx="4951688" cy="3857653"/>
          </a:xfrm>
        </p:spPr>
      </p:pic>
      <p:pic>
        <p:nvPicPr>
          <p:cNvPr id="6" name="Рисунок 5" descr="20241107_1119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79088" y="1964522"/>
            <a:ext cx="4929221" cy="414340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Колобок -  румяный бок</a:t>
            </a:r>
            <a:endParaRPr lang="ru-RU" dirty="0"/>
          </a:p>
        </p:txBody>
      </p:sp>
      <p:pic>
        <p:nvPicPr>
          <p:cNvPr id="5" name="Содержимое 4" descr="20241107_1113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189844" y="2332928"/>
            <a:ext cx="4951688" cy="3429056"/>
          </a:xfrm>
        </p:spPr>
      </p:pic>
      <p:pic>
        <p:nvPicPr>
          <p:cNvPr id="6" name="Рисунок 5" descr="20250227_154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643050"/>
            <a:ext cx="3786214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Знакомимся с разными видами театра. Учимся действовать персонажами сказок.</a:t>
            </a:r>
            <a:endParaRPr lang="ru-RU" sz="2400" dirty="0"/>
          </a:p>
        </p:txBody>
      </p:sp>
      <p:pic>
        <p:nvPicPr>
          <p:cNvPr id="5" name="Содержимое 4" descr="20241115_1118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71470" y="1857364"/>
            <a:ext cx="3786214" cy="3071834"/>
          </a:xfrm>
        </p:spPr>
      </p:pic>
      <p:pic>
        <p:nvPicPr>
          <p:cNvPr id="6" name="Рисунок 5" descr="IMG-9f20ab85a3e36bef4726c380024916a1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1357298"/>
            <a:ext cx="4071934" cy="2500330"/>
          </a:xfrm>
          <a:prstGeom prst="rect">
            <a:avLst/>
          </a:prstGeom>
        </p:spPr>
      </p:pic>
      <p:pic>
        <p:nvPicPr>
          <p:cNvPr id="7" name="Рисунок 6" descr="20250214_1548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500574" y="3357551"/>
            <a:ext cx="2928932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Дидактическая игра «Сложи картинку. Сказка».</a:t>
            </a:r>
            <a:br>
              <a:rPr lang="ru-RU" sz="2400" dirty="0" smtClean="0"/>
            </a:br>
            <a:r>
              <a:rPr lang="ru-RU" sz="2400" dirty="0" smtClean="0"/>
              <a:t>Цель: формировать умение собирать целое из отдельных частей, развивать зрительное восприятие,внимание,мышление.</a:t>
            </a:r>
            <a:endParaRPr lang="ru-RU" sz="2400" dirty="0"/>
          </a:p>
        </p:txBody>
      </p:sp>
      <p:pic>
        <p:nvPicPr>
          <p:cNvPr id="5" name="Содержимое 4" descr="IMG-2c7522484bee27e9b784524da8f6445d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67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Мебель для теремка                                  Коллективное   конструирование   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Рисунок 5" descr="20241115_103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643050"/>
            <a:ext cx="3857652" cy="4286280"/>
          </a:xfrm>
          <a:prstGeom prst="rect">
            <a:avLst/>
          </a:prstGeom>
        </p:spPr>
      </p:pic>
      <p:pic>
        <p:nvPicPr>
          <p:cNvPr id="8" name="Содержимое 7" descr="20241106_15380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269973" y="1984495"/>
            <a:ext cx="4214844" cy="367482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67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Вид проекта : познавательно- творческий, игровой</a:t>
            </a:r>
          </a:p>
          <a:p>
            <a:r>
              <a:rPr lang="ru-RU" sz="1800" dirty="0" smtClean="0"/>
              <a:t>Участники проекта: дети раннего возраста, воспитатели, родители.</a:t>
            </a:r>
          </a:p>
          <a:p>
            <a:r>
              <a:rPr lang="ru-RU" sz="1800" dirty="0" smtClean="0"/>
              <a:t>Продолжительность  проекта : среднесрочный (ноябрь-февраль)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5" name="Рисунок 4" descr="IMG-0a401995862e6c13847c614a79d1bec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1" y="1357298"/>
            <a:ext cx="5214974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Развлечение «В гостях у сказки»</a:t>
            </a:r>
            <a:endParaRPr lang="ru-RU" dirty="0"/>
          </a:p>
        </p:txBody>
      </p:sp>
      <p:pic>
        <p:nvPicPr>
          <p:cNvPr id="5" name="Содержимое 4" descr="20241113_0934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78562" y="2536026"/>
            <a:ext cx="4500596" cy="3143272"/>
          </a:xfrm>
        </p:spPr>
      </p:pic>
      <p:pic>
        <p:nvPicPr>
          <p:cNvPr id="6" name="Рисунок 5" descr="20241113_0926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929058" y="2214554"/>
            <a:ext cx="4643470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2857496"/>
            <a:ext cx="2286016" cy="1285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Взаимодействие 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  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родителями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1071546"/>
            <a:ext cx="2500330" cy="1357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Анкетирование :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«Сказка в жизни вашего ребенка»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3000372"/>
            <a:ext cx="2143140" cy="1143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Акция 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«Подари к книгу»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4857760"/>
            <a:ext cx="2143140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Изготовление 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Масок зверят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071546"/>
            <a:ext cx="3000396" cy="15001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Консультации :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«Значении сказок в развитии детей раннего возраста», «Какие книги читать малышам»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071810"/>
            <a:ext cx="2143140" cy="12144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Оформлении папки передвижки, стенда для родителей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4786322"/>
            <a:ext cx="2143140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Совместное  развлечение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«В гостях у сказки»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428604"/>
            <a:ext cx="2143140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Выставка рисунков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«Любимые сказки»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5643578"/>
            <a:ext cx="2143140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Фото выставка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«Мы читаем»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13" idx="2"/>
            <a:endCxn id="5" idx="0"/>
          </p:cNvCxnSpPr>
          <p:nvPr/>
        </p:nvCxnSpPr>
        <p:spPr>
          <a:xfrm rot="5400000">
            <a:off x="4107653" y="2107397"/>
            <a:ext cx="1500198" cy="0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179091" y="4893479"/>
            <a:ext cx="1500198" cy="0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2" idx="0"/>
          </p:cNvCxnSpPr>
          <p:nvPr/>
        </p:nvCxnSpPr>
        <p:spPr>
          <a:xfrm rot="10800000" flipV="1">
            <a:off x="2428860" y="4143380"/>
            <a:ext cx="1285884" cy="642942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6" idx="2"/>
          </p:cNvCxnSpPr>
          <p:nvPr/>
        </p:nvCxnSpPr>
        <p:spPr>
          <a:xfrm flipV="1">
            <a:off x="6000760" y="2428868"/>
            <a:ext cx="1678793" cy="42862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9" idx="0"/>
          </p:cNvCxnSpPr>
          <p:nvPr/>
        </p:nvCxnSpPr>
        <p:spPr>
          <a:xfrm>
            <a:off x="6000760" y="4071942"/>
            <a:ext cx="1643074" cy="78581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5" idx="3"/>
            <a:endCxn id="8" idx="1"/>
          </p:cNvCxnSpPr>
          <p:nvPr/>
        </p:nvCxnSpPr>
        <p:spPr>
          <a:xfrm>
            <a:off x="6000760" y="3500438"/>
            <a:ext cx="785818" cy="7143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1" idx="3"/>
            <a:endCxn id="5" idx="1"/>
          </p:cNvCxnSpPr>
          <p:nvPr/>
        </p:nvCxnSpPr>
        <p:spPr>
          <a:xfrm flipV="1">
            <a:off x="2428860" y="3500438"/>
            <a:ext cx="1285884" cy="17859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0" idx="2"/>
          </p:cNvCxnSpPr>
          <p:nvPr/>
        </p:nvCxnSpPr>
        <p:spPr>
          <a:xfrm rot="16200000" flipH="1">
            <a:off x="2589596" y="1768066"/>
            <a:ext cx="321471" cy="192882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Спасибо Настеной мамочке за чудесные </a:t>
            </a:r>
            <a:br>
              <a:rPr lang="ru-RU" sz="2000" dirty="0" smtClean="0"/>
            </a:br>
            <a:r>
              <a:rPr lang="ru-RU" sz="2000" dirty="0" smtClean="0"/>
              <a:t>шапочки -маски для нашего музея</a:t>
            </a:r>
            <a:endParaRPr lang="ru-RU" sz="2000" dirty="0"/>
          </a:p>
        </p:txBody>
      </p:sp>
      <p:pic>
        <p:nvPicPr>
          <p:cNvPr id="6" name="Содержимое 5" descr="20250214_1553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810403" y="1855912"/>
            <a:ext cx="552319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Фотовыставка   «Мы читаем»</a:t>
            </a:r>
            <a:endParaRPr lang="ru-RU" dirty="0"/>
          </a:p>
        </p:txBody>
      </p:sp>
      <p:pic>
        <p:nvPicPr>
          <p:cNvPr id="5" name="Содержимое 4" descr="-5301027574106945354_1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3214678" cy="4000527"/>
          </a:xfrm>
        </p:spPr>
      </p:pic>
      <p:pic>
        <p:nvPicPr>
          <p:cNvPr id="6" name="Рисунок 5" descr="-5298897364817421427_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217" y="1231269"/>
            <a:ext cx="3214710" cy="3643338"/>
          </a:xfrm>
          <a:prstGeom prst="rect">
            <a:avLst/>
          </a:prstGeom>
        </p:spPr>
      </p:pic>
      <p:pic>
        <p:nvPicPr>
          <p:cNvPr id="7" name="Рисунок 6" descr="-5294284780394900500_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500306"/>
            <a:ext cx="2928958" cy="40004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-5301223884177139374_1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86578" y="1357298"/>
            <a:ext cx="2214578" cy="3143273"/>
          </a:xfrm>
        </p:spPr>
      </p:pic>
      <p:pic>
        <p:nvPicPr>
          <p:cNvPr id="6" name="Рисунок 5" descr="-5301223587824397818_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000108"/>
            <a:ext cx="3143272" cy="3929066"/>
          </a:xfrm>
          <a:prstGeom prst="rect">
            <a:avLst/>
          </a:prstGeom>
        </p:spPr>
      </p:pic>
      <p:pic>
        <p:nvPicPr>
          <p:cNvPr id="7" name="Рисунок 6" descr="-5296659270244362536_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4071942"/>
            <a:ext cx="2643206" cy="2786058"/>
          </a:xfrm>
          <a:prstGeom prst="rect">
            <a:avLst/>
          </a:prstGeom>
        </p:spPr>
      </p:pic>
      <p:pic>
        <p:nvPicPr>
          <p:cNvPr id="8" name="Рисунок 7" descr="-5305739020086671069_1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2714620"/>
            <a:ext cx="2786082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Выставка рисунков « Любимые сказки»</a:t>
            </a:r>
            <a:br>
              <a:rPr lang="ru-RU" sz="2800" dirty="0" smtClean="0"/>
            </a:br>
            <a:r>
              <a:rPr lang="ru-RU" sz="2800" dirty="0" smtClean="0"/>
              <a:t>(совместные работы родителей с детьми)</a:t>
            </a:r>
            <a:endParaRPr lang="ru-RU" sz="2800" dirty="0"/>
          </a:p>
        </p:txBody>
      </p:sp>
      <p:pic>
        <p:nvPicPr>
          <p:cNvPr id="5" name="Содержимое 4" descr="20250214_0908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21438" y="1535894"/>
            <a:ext cx="5072100" cy="4857783"/>
          </a:xfrm>
        </p:spPr>
      </p:pic>
      <p:pic>
        <p:nvPicPr>
          <p:cNvPr id="6" name="Рисунок 5" descr="20250214_123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500174"/>
            <a:ext cx="3571868" cy="2357454"/>
          </a:xfrm>
          <a:prstGeom prst="rect">
            <a:avLst/>
          </a:prstGeom>
        </p:spPr>
      </p:pic>
      <p:pic>
        <p:nvPicPr>
          <p:cNvPr id="7" name="Рисунок 6" descr="20250214_124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929066"/>
            <a:ext cx="3643306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Детям была близка и интересна тематика проекта, поэтому малыши с удовольствием принимали участие во всех мероприятиях;любят слушать сказки в </a:t>
            </a:r>
            <a:r>
              <a:rPr lang="ru-RU" sz="2400" dirty="0" smtClean="0"/>
              <a:t>исполении </a:t>
            </a:r>
            <a:r>
              <a:rPr lang="ru-RU" sz="2400" dirty="0" smtClean="0"/>
              <a:t>воспитателей</a:t>
            </a:r>
            <a:r>
              <a:rPr lang="ru-RU" sz="2400" dirty="0" smtClean="0"/>
              <a:t>, в удовольствием рассматривают</a:t>
            </a:r>
            <a:r>
              <a:rPr lang="ru-RU" dirty="0" smtClean="0"/>
              <a:t> </a:t>
            </a:r>
            <a:r>
              <a:rPr lang="ru-RU" sz="2400" dirty="0" smtClean="0"/>
              <a:t>иллюстрации</a:t>
            </a:r>
            <a:r>
              <a:rPr lang="ru-RU" sz="2400" dirty="0" smtClean="0"/>
              <a:t>в </a:t>
            </a:r>
            <a:r>
              <a:rPr lang="ru-RU" sz="2400" dirty="0" smtClean="0"/>
              <a:t>книгах.</a:t>
            </a:r>
          </a:p>
          <a:p>
            <a:r>
              <a:rPr lang="ru-RU" sz="2400" dirty="0" smtClean="0"/>
              <a:t>Дети познакомились с разными видами театра, в самостоятельной деятельности пытаются разыгрывать отдельные сценки с помощью игрушек.</a:t>
            </a:r>
          </a:p>
          <a:p>
            <a:r>
              <a:rPr lang="ru-RU" sz="2400" dirty="0" smtClean="0"/>
              <a:t>Благодаря проекту стеснительные дети стали проявлять себя более активно. </a:t>
            </a:r>
            <a:endParaRPr lang="ru-RU" sz="2400" dirty="0" smtClean="0"/>
          </a:p>
          <a:p>
            <a:r>
              <a:rPr lang="ru-RU" sz="2400" dirty="0" smtClean="0"/>
              <a:t>У малышей сформировались элементарные представления о мини- музее,о правилах поведения в нем.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Взрослые иногда не дооценивают роль сказки в формировании личности и развитии ребенка.     В современном обществе русские народные сказки отходят на второй план  и заменяются  обучающей литературой ,познавательными энциклопедиями и мультфильмами.</a:t>
            </a:r>
          </a:p>
          <a:p>
            <a:r>
              <a:rPr lang="ru-RU" sz="1800" dirty="0" smtClean="0"/>
              <a:t>В  действительности дошкольный возраст – это возраст сказки. Со сказки начинается знакомство малыша с миром литературы, человеческих взаимоотношений и со всем окружающим миром в целом.  Сказка пробуждает все доброе,что есть в душе малыша, формирует нравственные ценности и любовь к чтению, учит правильному общению, развивает эмоциональную сферу и речь. </a:t>
            </a:r>
          </a:p>
          <a:p>
            <a:r>
              <a:rPr lang="ru-RU" sz="1800" dirty="0" smtClean="0"/>
              <a:t>Таким образом,чтобы сформировать устойчивый интерес  у детей к русским народным сказкам , а педагогическую работу по данной теме сделать более системной и целенаправленной , было решено выбрать именно данную тему «Наши сказки».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67" y="0"/>
            <a:ext cx="9215467" cy="70722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Цель:    приобщать  детей к устному народному творчеству по средствам русских народных сказок и различных видов деятельности.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1Способствовать формированию у детей  интереса к сказкам, к рассматриванию иллюстраций.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2.Познакомить детей с разными видами театральной деятельности.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  Развивать   познавательные   способности    детей, любознательность, память., воображение  творческие способности,.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Способствовать развитию речи и  расширению словаря словаря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Развивать эмоциональную отзывчивость, доброжелательность.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6.Вызывать желание участвовать в играх с настольным театром, в играх – инсценировках и др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7.Привлечь родителей к   активному   участию в проекте.</a:t>
            </a:r>
          </a:p>
          <a:p>
            <a:endParaRPr lang="ru-RU" sz="1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Ожидаемые конечные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Будет сформирован интерес к устному народному творчеству - сказкам.</a:t>
            </a:r>
          </a:p>
          <a:p>
            <a:r>
              <a:rPr lang="ru-RU" sz="1800" dirty="0" smtClean="0"/>
              <a:t>Обогащение  словарного запаса</a:t>
            </a:r>
          </a:p>
          <a:p>
            <a:r>
              <a:rPr lang="ru-RU" sz="1800" smtClean="0"/>
              <a:t>Развитие у детей  творческих способностей, познавательной активности, коммуникативных навыков. </a:t>
            </a:r>
          </a:p>
          <a:p>
            <a:r>
              <a:rPr lang="ru-RU" sz="1800" dirty="0" smtClean="0"/>
              <a:t>Дети познакомятся со сказками , научатся распознавать сказочных героев по иллюстрациям.</a:t>
            </a:r>
          </a:p>
          <a:p>
            <a:r>
              <a:rPr lang="ru-RU" sz="1800" dirty="0" smtClean="0"/>
              <a:t>Малыши с  удовольствием  откликаются  на  показ  театрализованной  деятельности, принимают  участие  в  инсценировках .</a:t>
            </a:r>
          </a:p>
          <a:p>
            <a:r>
              <a:rPr lang="ru-RU" sz="1800" dirty="0" smtClean="0"/>
              <a:t>Родители  уделяют больше внимания развитию своего ребенка  , принимают  активное участие в жизни группы 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Ресурсное  обеспечение: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</a:rPr>
              <a:t>Материально-техническое:</a:t>
            </a:r>
          </a:p>
          <a:p>
            <a:r>
              <a:rPr lang="ru-RU" sz="1800" dirty="0" smtClean="0"/>
              <a:t>Игровая комната,диски со сказками, магнитофон,фотоаппарат,различные виды театра:</a:t>
            </a:r>
          </a:p>
          <a:p>
            <a:r>
              <a:rPr lang="ru-RU" sz="1800" dirty="0" smtClean="0"/>
              <a:t>Настольные театры: « Колобок»(конусный), «Теремок»( игрушки), «Репка»       (силуэтный), «Маша и медведь», «Репка» (театр конструктор из мягкого пластика).  Декорации  к  настольному театру.</a:t>
            </a:r>
          </a:p>
          <a:p>
            <a:r>
              <a:rPr lang="ru-RU" sz="1800" dirty="0" smtClean="0"/>
              <a:t>Театр на ложках «Колобок»</a:t>
            </a:r>
          </a:p>
          <a:p>
            <a:r>
              <a:rPr lang="ru-RU" sz="1800" dirty="0" smtClean="0"/>
              <a:t>Пальчиковый театр (набор сказочных героев зверят)</a:t>
            </a:r>
          </a:p>
          <a:p>
            <a:r>
              <a:rPr lang="ru-RU" sz="1800" dirty="0" smtClean="0"/>
              <a:t>Театр на магнитах « Волк и козлята», « Теремок»</a:t>
            </a:r>
          </a:p>
          <a:p>
            <a:r>
              <a:rPr lang="ru-RU" sz="1800" dirty="0" smtClean="0"/>
              <a:t>Сказки на липучках :« Репка», «Теремок», «Колобок»</a:t>
            </a:r>
          </a:p>
          <a:p>
            <a:r>
              <a:rPr lang="ru-RU" sz="1800" dirty="0" smtClean="0"/>
              <a:t>Кукольный театр :«Колобок», « Снегурушка и лиса», (Ширма)</a:t>
            </a:r>
          </a:p>
          <a:p>
            <a:r>
              <a:rPr lang="ru-RU" sz="1800" dirty="0" smtClean="0"/>
              <a:t>Театр перчаток «Теремок».</a:t>
            </a:r>
          </a:p>
          <a:p>
            <a:r>
              <a:rPr lang="ru-RU" sz="1800" dirty="0" smtClean="0"/>
              <a:t>Дидактические игры: «Сложи целое. Сказка», «Расскажи сказку .Алгоритм», «Угадай сказку», пазлы по сказкам.</a:t>
            </a:r>
          </a:p>
          <a:p>
            <a:r>
              <a:rPr lang="ru-RU" sz="1800" dirty="0" smtClean="0"/>
              <a:t> Элементы костюмов, маски шапочки, маски для драматизации.</a:t>
            </a:r>
          </a:p>
          <a:p>
            <a:r>
              <a:rPr lang="ru-RU" sz="1800" dirty="0" smtClean="0"/>
              <a:t>Игрушки   для обыгрывания( Маша, петушок, колобок)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Информационно- методическое:</a:t>
            </a:r>
          </a:p>
          <a:p>
            <a:r>
              <a:rPr lang="ru-RU" sz="2400" dirty="0" smtClean="0"/>
              <a:t>Подбор литературы по  теме , информация интернета</a:t>
            </a:r>
          </a:p>
          <a:p>
            <a:r>
              <a:rPr lang="ru-RU" sz="2400" dirty="0" smtClean="0"/>
              <a:t>Книги, сюжетные картинки, иллюстрации к сказкам </a:t>
            </a:r>
          </a:p>
          <a:p>
            <a:r>
              <a:rPr lang="ru-RU" sz="2400" dirty="0" smtClean="0"/>
              <a:t>Раскраски по мотивам сказок</a:t>
            </a:r>
          </a:p>
          <a:p>
            <a:r>
              <a:rPr lang="ru-RU" sz="2400" dirty="0" smtClean="0"/>
              <a:t>Консультации для родителей</a:t>
            </a:r>
          </a:p>
          <a:p>
            <a:endParaRPr lang="ru-RU" sz="2400" dirty="0" smtClean="0"/>
          </a:p>
          <a:p>
            <a:r>
              <a:rPr lang="ru-RU" sz="2600" u="heavy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</a:rPr>
              <a:t>Оформление мини- музея </a:t>
            </a:r>
          </a:p>
          <a:p>
            <a:r>
              <a:rPr lang="ru-RU" sz="2400" dirty="0" smtClean="0"/>
              <a:t>Все экспонаты собраны в соответствии с возрастом детей.</a:t>
            </a:r>
          </a:p>
          <a:p>
            <a:r>
              <a:rPr lang="ru-RU" sz="2400" dirty="0" smtClean="0"/>
              <a:t>Коллекция мини- музея располагается в доступном для детей месте.</a:t>
            </a:r>
          </a:p>
          <a:p>
            <a:r>
              <a:rPr lang="ru-RU" sz="2400" dirty="0" smtClean="0"/>
              <a:t>Мини- музей состоит из двух разделов: книги «волшебные сказки», театр.</a:t>
            </a:r>
          </a:p>
          <a:p>
            <a:endParaRPr lang="ru-RU" sz="2400" dirty="0" smtClean="0"/>
          </a:p>
          <a:p>
            <a:r>
              <a:rPr lang="ru-RU" sz="2600" u="heavy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</a:rPr>
              <a:t>Методические принципы организации мини- музея:</a:t>
            </a:r>
          </a:p>
          <a:p>
            <a:r>
              <a:rPr lang="ru-RU" sz="2400" dirty="0" smtClean="0">
                <a:uFill>
                  <a:solidFill>
                    <a:srgbClr val="002060"/>
                  </a:solidFill>
                </a:uFill>
              </a:rPr>
              <a:t>Деятельность(как способность познания);</a:t>
            </a:r>
          </a:p>
          <a:p>
            <a:r>
              <a:rPr lang="ru-RU" sz="2400" dirty="0" smtClean="0">
                <a:uFill>
                  <a:solidFill>
                    <a:srgbClr val="002060"/>
                  </a:solidFill>
                </a:uFill>
              </a:rPr>
              <a:t>Вариативность( возможность самовыражения через право выбора);</a:t>
            </a:r>
          </a:p>
          <a:p>
            <a:r>
              <a:rPr lang="ru-RU" sz="2400" dirty="0" smtClean="0">
                <a:uFill>
                  <a:solidFill>
                    <a:srgbClr val="002060"/>
                  </a:solidFill>
                </a:uFill>
              </a:rPr>
              <a:t>Креативность( поощрять и провоцировать творческую деятельность;</a:t>
            </a:r>
          </a:p>
          <a:p>
            <a:r>
              <a:rPr lang="ru-RU" sz="2400" dirty="0" smtClean="0">
                <a:uFill>
                  <a:solidFill>
                    <a:srgbClr val="002060"/>
                  </a:solidFill>
                </a:uFill>
              </a:rPr>
              <a:t>Сменяемость экспонатов;</a:t>
            </a:r>
          </a:p>
          <a:p>
            <a:endParaRPr lang="ru-RU" sz="2400" dirty="0" smtClean="0">
              <a:uFill>
                <a:solidFill>
                  <a:srgbClr val="002060"/>
                </a:solidFill>
              </a:uFill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793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</a:rPr>
              <a:t>Интеграция  образовательных областей:</a:t>
            </a:r>
          </a:p>
          <a:p>
            <a:r>
              <a:rPr lang="ru-RU" sz="2000" dirty="0" smtClean="0"/>
              <a:t>Познавательное развитие, речевое развитие,художественно- эстетическое развитие, социально-коммуникативное развитие, физическое развитие</a:t>
            </a:r>
          </a:p>
          <a:p>
            <a:endParaRPr lang="ru-RU" sz="2000" dirty="0" smtClean="0"/>
          </a:p>
          <a:p>
            <a:r>
              <a:rPr lang="ru-RU" sz="2000" u="sng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</a:rPr>
              <a:t>Совместная деятельность с детьми:</a:t>
            </a:r>
          </a:p>
          <a:p>
            <a:r>
              <a:rPr lang="ru-RU" sz="2000" dirty="0" smtClean="0"/>
              <a:t>Дидактические игры</a:t>
            </a:r>
          </a:p>
          <a:p>
            <a:r>
              <a:rPr lang="ru-RU" sz="2000" dirty="0" smtClean="0"/>
              <a:t>Театрализованная деятельность</a:t>
            </a:r>
          </a:p>
          <a:p>
            <a:r>
              <a:rPr lang="ru-RU" sz="2000" dirty="0" smtClean="0"/>
              <a:t>Этюды на эмоции</a:t>
            </a:r>
          </a:p>
          <a:p>
            <a:r>
              <a:rPr lang="ru-RU" sz="2000" dirty="0" smtClean="0"/>
              <a:t>Развлечение с фольклорной тематикой</a:t>
            </a:r>
          </a:p>
          <a:p>
            <a:r>
              <a:rPr lang="ru-RU" sz="2000" dirty="0" smtClean="0"/>
              <a:t>Использование экспонатов музея на занятиях.при организации режимных моментов, в ходе праздников и развлечений.</a:t>
            </a:r>
          </a:p>
          <a:p>
            <a:r>
              <a:rPr lang="ru-RU" sz="2000" dirty="0" smtClean="0"/>
              <a:t>Познавательно-исследовательская  деятельность</a:t>
            </a:r>
          </a:p>
          <a:p>
            <a:r>
              <a:rPr lang="ru-RU" sz="2000" dirty="0" smtClean="0"/>
              <a:t>Русские народные игры</a:t>
            </a:r>
          </a:p>
          <a:p>
            <a:r>
              <a:rPr lang="ru-RU" sz="2000" dirty="0" smtClean="0"/>
              <a:t>Вечера сказок</a:t>
            </a:r>
          </a:p>
          <a:p>
            <a:r>
              <a:rPr lang="ru-RU" sz="2000" dirty="0" smtClean="0"/>
              <a:t>Тематические дни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676</TotalTime>
  <Words>1355</Words>
  <Application>Microsoft Office PowerPoint</Application>
  <PresentationFormat>Экран (4:3)</PresentationFormat>
  <Paragraphs>223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Тема1</vt:lpstr>
      <vt:lpstr>МБДОУ ДС №2 «Крепыш»  г. Кузнецка Проект   мини- музей  «Наши сказки» в группе раннего возраста №3 «Солнышко» </vt:lpstr>
      <vt:lpstr>Наш    мини-музей</vt:lpstr>
      <vt:lpstr>Слайд 3</vt:lpstr>
      <vt:lpstr>Актуальность</vt:lpstr>
      <vt:lpstr>Цель:    приобщать  детей к устному народному творчеству по средствам русских народных сказок и различных видов деятельности.</vt:lpstr>
      <vt:lpstr>Ожидаемые конечные результаты:</vt:lpstr>
      <vt:lpstr>Ресурсное  обеспечение:</vt:lpstr>
      <vt:lpstr>Слайд 8</vt:lpstr>
      <vt:lpstr>Слайд 9</vt:lpstr>
      <vt:lpstr>Календарный план мероприятий</vt:lpstr>
      <vt:lpstr>Слайд 11</vt:lpstr>
      <vt:lpstr>Слайд 12</vt:lpstr>
      <vt:lpstr>Слайд 13</vt:lpstr>
      <vt:lpstr>Слайд 14</vt:lpstr>
      <vt:lpstr>Февраль (с 3 .02.25- 14.02.25 </vt:lpstr>
      <vt:lpstr>Февраль с 17 по 28 .02.25  Козлятки и волк     чтение сказки  Рассматривание иллюстраций Показ настольного театра Беседа «Дикие и домашние животные» Пальчиковая игра «Коза-дереза» Магнитный театр «Волк и козлята» Конструирование «Домик для козлят» Д/и «Чья песенка», «Из какой сказки герой», «Сложи картинку». Показ настольного театра Развлечение «Вгостях у сказки»   </vt:lpstr>
      <vt:lpstr>Наше   творчество</vt:lpstr>
      <vt:lpstr>Слайд 18</vt:lpstr>
      <vt:lpstr>Познавательно-исследовательская деятельность</vt:lpstr>
      <vt:lpstr>Колобков мы напечем, всех соседей позовем.</vt:lpstr>
      <vt:lpstr>Рассматривание иллюстраций к сказкам</vt:lpstr>
      <vt:lpstr>Сказка в гости  к нам пришла</vt:lpstr>
      <vt:lpstr>Маленькие  артисты</vt:lpstr>
      <vt:lpstr>Ну-ка вместе,ну-ка дружно, Репку вытащить нам нужно.</vt:lpstr>
      <vt:lpstr>Рассказываем сказки</vt:lpstr>
      <vt:lpstr>Колобок -  румяный бок</vt:lpstr>
      <vt:lpstr>Знакомимся с разными видами театра. Учимся действовать персонажами сказок.</vt:lpstr>
      <vt:lpstr>Дидактическая игра «Сложи картинку. Сказка». Цель: формировать умение собирать целое из отдельных частей, развивать зрительное восприятие,внимание,мышление.</vt:lpstr>
      <vt:lpstr>Мебель для теремка                                  Коллективное   конструирование      </vt:lpstr>
      <vt:lpstr>Развлечение «В гостях у сказки»</vt:lpstr>
      <vt:lpstr>Слайд 31</vt:lpstr>
      <vt:lpstr>Спасибо Настеной мамочке за чудесные  шапочки -маски для нашего музея</vt:lpstr>
      <vt:lpstr>Фотовыставка   «Мы читаем»</vt:lpstr>
      <vt:lpstr>Слайд 34</vt:lpstr>
      <vt:lpstr>Выставка рисунков « Любимые сказки» (совместные работы родителей с детьми)</vt:lpstr>
      <vt:lpstr>Результат проекта: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ооо</dc:creator>
  <cp:lastModifiedBy>Пользователь Windows</cp:lastModifiedBy>
  <cp:revision>84</cp:revision>
  <dcterms:created xsi:type="dcterms:W3CDTF">2024-09-28T19:16:28Z</dcterms:created>
  <dcterms:modified xsi:type="dcterms:W3CDTF">2025-03-02T11:28:35Z</dcterms:modified>
</cp:coreProperties>
</file>